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6AA2C-FF73-05A6-25BA-3B06B2D1C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63D322-3AC8-51F0-ED27-F398DB030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56E5E-5E5B-9962-F4BF-E9207FA24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22F84-C54F-E34C-A44D-88E22DC7C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8EE72-1CF5-EE8A-3F05-9E7761DC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231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E8BDB-BBD7-CC9C-A922-784C138F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D45FFB-2729-046C-084A-5353D7FA2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5CAC6-901B-B414-821B-8FC26E2DE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C952D-4407-485B-973B-A6725EBA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ABF65-9981-4C2B-A248-34BF26A42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10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46B126-15F9-1079-0EB0-4F6AB3B041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6AEAE-7068-5C0C-0BC3-73FECF877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1FA6C-36BA-ECBB-8D92-ECADBFC78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01020-244B-5111-D4DD-87F52C825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546F3-6E46-82FA-20AD-DDCB577D6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439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E3A7-04A3-0AF2-D9D3-D04FBC66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BB18B-8788-021B-167B-50F66632C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87C55-B8BB-E204-F35D-3A76602A1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24037-38E0-6C79-6E63-FCE79A2FA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D54FB-9DF6-78A6-3B85-C88A1834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00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AA07-9DC1-EF72-8CE1-FE39E60B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71E75-7AA3-9FA6-36DD-34D362DE5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01C60-1EEB-024A-341F-129FF0EAB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B9EEA-EEB6-C8FB-8566-A6A958DEE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6909E-703B-A769-8572-15DC9A1C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106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0D70-0940-B833-B051-08FC6F4C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8819B-45FB-6994-69A8-5B0EA92DF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31E65-9497-3F93-685D-A815F74C2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E0132-1E16-1B6E-B072-59F99EE3F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27F11-7B4C-5383-3FC8-0E16D56E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14A32-CCD6-808A-008A-82F3DEC24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99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896F-D327-A13F-8E57-6EBC37B5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EE4AC-8392-31E0-3411-4BE9E8C3C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FB34C-0F64-DD41-2501-EF8163ADBD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2AD668-DE91-2D25-C941-EF4EB1FCB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BB9360-AEBB-C7D9-035F-AB0D01BA59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69D8E-6DE9-8889-D640-4E197329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3EF877-357C-D6E8-FFE7-E280DD734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8A7FE-2894-E041-9D3A-E8F357CF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287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B983-57DB-45A4-2995-1F202FE87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B0BE28-B8B3-D450-3C9D-EE86DC9D2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E4D952-9913-FEE4-A7E9-B284281BB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835A5-EE00-F95B-D535-A34001D37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38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C22797-B6CF-6959-9C75-4A73239D7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9B3C87-CEF4-9863-205B-E923C1950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8A212-D931-74D1-0AE1-5D65936B7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736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1B6F5-CC79-6CAF-8F8C-4BC0EE67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6F6DD-5699-E64F-3207-EF44E2FB5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C9CF3-7462-9C76-FE13-68D26C8AE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EC747-D517-DF36-398C-67738815C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B6610-E7BD-2A4C-BBC2-FB9F88795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DC5B8-2587-91C3-2443-7052A4092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55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6F298-2015-C9BE-8F2B-B5627C42B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01C4AF-3BA1-E855-8F0A-5EAB02211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5BFA5-C6E2-3E33-057A-1C95E0AF3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8DF3F-B18E-EE2C-B789-AB7CFA24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A1C1C-5563-41D6-A7E6-54B88CED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671FB-F54F-3245-44C1-1A0C2D1D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043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A53235-AF84-A3EE-6E48-8BBE88A1A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384F0-D91F-76B5-AF71-5654503A1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A4665-541E-11E9-1709-581328840F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B388E-6860-408B-A13F-43891F298594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8CBBE-36FF-1A12-CEE7-B02FCC93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21219-5035-5479-AD13-1911705D3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CC35C-0D22-4822-A3B0-1C3A24A8B2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66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6D2BE-17DD-0812-660E-53AF32307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85C07D-9151-895C-D99D-9D3FB2B82D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CE271EA8-57EC-2529-6B5E-4F388C7D0E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57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Abhuthahir Khan I</dc:creator>
  <cp:lastModifiedBy>Mohamed Abhuthahir Khan I</cp:lastModifiedBy>
  <cp:revision>1</cp:revision>
  <dcterms:created xsi:type="dcterms:W3CDTF">2022-11-16T17:36:29Z</dcterms:created>
  <dcterms:modified xsi:type="dcterms:W3CDTF">2022-11-16T17:44:46Z</dcterms:modified>
</cp:coreProperties>
</file>

<file path=docProps/thumbnail.jpeg>
</file>